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TRANSPORTE MANUAL DE CARGAS – RECICLAGEM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2 horas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1 ano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152451"/>
            <a:ext cx="648034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Definição;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Objetivo;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Legislação;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Ergonomia no ambiente de trabalho;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Principais danos à saúde;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Capacidade individual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Distribuição simétrica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Modo correto de manejo de cargas adequadas ao biotipo, à forma, tamanho e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posição;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Tipos de técnicas adequadas em função do tipo de carga;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Movimentos incorretos durante a movimentação de cargas.</a:t>
            </a:r>
          </a:p>
          <a:p>
            <a:pPr algn="l"/>
            <a:endParaRPr lang="pt-BR" altLang="pt-BR" sz="1100" dirty="0">
              <a:latin typeface="CIDFont+F1"/>
            </a:endParaRPr>
          </a:p>
          <a:p>
            <a:pPr algn="l"/>
            <a:r>
              <a:rPr lang="pt-BR" sz="12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dirty="0">
                <a:latin typeface="CIDFont+F1"/>
              </a:rPr>
              <a:t>NR 17 - Ergonomia </a:t>
            </a:r>
            <a:endParaRPr lang="pt-BR" altLang="pt-BR" sz="1100" dirty="0">
              <a:latin typeface="CIDFont+F1"/>
            </a:endParaRPr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2377</TotalTime>
  <Words>214</Words>
  <Application>Microsoft Office PowerPoint</Application>
  <PresentationFormat>Personalizar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288</cp:revision>
  <cp:lastPrinted>2023-01-18T11:46:20Z</cp:lastPrinted>
  <dcterms:created xsi:type="dcterms:W3CDTF">1996-09-21T19:33:27Z</dcterms:created>
  <dcterms:modified xsi:type="dcterms:W3CDTF">2024-08-19T15:58:51Z</dcterms:modified>
</cp:coreProperties>
</file>